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2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297" r:id="rId26"/>
    <p:sldId id="305" r:id="rId27"/>
    <p:sldId id="306" r:id="rId28"/>
    <p:sldId id="311" r:id="rId29"/>
    <p:sldId id="292" r:id="rId30"/>
    <p:sldId id="31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297"/>
            <p14:sldId id="305"/>
            <p14:sldId id="306"/>
            <p14:sldId id="311"/>
          </p14:sldIdLst>
        </p14:section>
        <p14:section name="Closing the talk" id="{B105B96E-7FD2-40B8-8B0B-907D9152CCB6}">
          <p14:sldIdLst>
            <p14:sldId id="292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1333" autoAdjust="0"/>
  </p:normalViewPr>
  <p:slideViewPr>
    <p:cSldViewPr snapToGrid="0">
      <p:cViewPr varScale="1">
        <p:scale>
          <a:sx n="83" d="100"/>
          <a:sy n="83" d="100"/>
        </p:scale>
        <p:origin x="3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4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good feedback</a:t>
            </a:r>
          </a:p>
          <a:p>
            <a:pPr marL="228600" indent="-228600">
              <a:buAutoNum type="arabicPeriod"/>
            </a:pPr>
            <a:r>
              <a:rPr lang="en-US" dirty="0"/>
              <a:t>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training budget</a:t>
            </a:r>
          </a:p>
          <a:p>
            <a:pPr marL="228600" indent="-228600">
              <a:buAutoNum type="arabicPeriod"/>
            </a:pPr>
            <a:r>
              <a:rPr lang="en-US" dirty="0"/>
              <a:t>Individual Achievements</a:t>
            </a:r>
          </a:p>
          <a:p>
            <a:pPr marL="228600" indent="-228600">
              <a:buAutoNum type="arabicPeriod"/>
            </a:pPr>
            <a:r>
              <a:rPr lang="en-US" dirty="0"/>
              <a:t>insight </a:t>
            </a:r>
            <a:r>
              <a:rPr lang="en-US"/>
              <a:t>into employee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jason.teamkerney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ctcon.com/" TargetMode="External"/><Relationship Id="rId5" Type="http://schemas.openxmlformats.org/officeDocument/2006/relationships/hyperlink" Target="http://spkr8.com/t/72511" TargetMode="External"/><Relationship Id="rId4" Type="http://schemas.openxmlformats.org/officeDocument/2006/relationships/hyperlink" Target="https://github.com/jason-kern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Piece Of Advice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7" y="2197510"/>
            <a:ext cx="2605648" cy="4490884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2938729"/>
            <a:ext cx="54745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JasonKerney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 action="ppaction://hlinkfile"/>
              </a:rPr>
              <a:t>jason.teamkerney.com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github.com/</a:t>
            </a:r>
            <a:r>
              <a:rPr lang="en-US" sz="3200" dirty="0" err="1">
                <a:hlinkClick r:id="rId4"/>
              </a:rPr>
              <a:t>jason-kerney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spkr8.com/t/72511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www.functcon.com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058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3228</TotalTime>
  <Words>446</Words>
  <Application>Microsoft Office PowerPoint</Application>
  <PresentationFormat>Widescreen</PresentationFormat>
  <Paragraphs>149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Department Retro</vt:lpstr>
      <vt:lpstr>Addressing Gamification</vt:lpstr>
      <vt:lpstr>Results (Stories)</vt:lpstr>
      <vt:lpstr>Only Piece Of Advice</vt:lpstr>
      <vt:lpstr>Revisit Parking Lot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36</cp:revision>
  <dcterms:created xsi:type="dcterms:W3CDTF">2017-02-08T20:43:08Z</dcterms:created>
  <dcterms:modified xsi:type="dcterms:W3CDTF">2017-08-08T02:41:22Z</dcterms:modified>
</cp:coreProperties>
</file>